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7" r:id="rId12"/>
    <p:sldId id="269" r:id="rId13"/>
    <p:sldId id="266" r:id="rId14"/>
    <p:sldId id="268" r:id="rId15"/>
    <p:sldId id="270" r:id="rId16"/>
    <p:sldId id="271" r:id="rId17"/>
    <p:sldId id="272" r:id="rId18"/>
    <p:sldId id="273" r:id="rId19"/>
    <p:sldId id="274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12" autoAdjust="0"/>
    <p:restoredTop sz="94660"/>
  </p:normalViewPr>
  <p:slideViewPr>
    <p:cSldViewPr snapToGrid="0">
      <p:cViewPr varScale="1">
        <p:scale>
          <a:sx n="101" d="100"/>
          <a:sy n="101" d="100"/>
        </p:scale>
        <p:origin x="114" y="8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850BD0-CD2F-4C9A-88D4-9C72FF05054D}" type="datetimeFigureOut">
              <a:rPr lang="en-US" smtClean="0"/>
              <a:t>7/25/2022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3C0B83-6EFC-46DD-851A-4E75645B0F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86983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850BD0-CD2F-4C9A-88D4-9C72FF05054D}" type="datetimeFigureOut">
              <a:rPr lang="en-US" smtClean="0"/>
              <a:t>7/25/2022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3C0B83-6EFC-46DD-851A-4E75645B0F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49018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850BD0-CD2F-4C9A-88D4-9C72FF05054D}" type="datetimeFigureOut">
              <a:rPr lang="en-US" smtClean="0"/>
              <a:t>7/25/2022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3C0B83-6EFC-46DD-851A-4E75645B0F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43625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850BD0-CD2F-4C9A-88D4-9C72FF05054D}" type="datetimeFigureOut">
              <a:rPr lang="en-US" smtClean="0"/>
              <a:t>7/25/2022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3C0B83-6EFC-46DD-851A-4E75645B0F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3887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850BD0-CD2F-4C9A-88D4-9C72FF05054D}" type="datetimeFigureOut">
              <a:rPr lang="en-US" smtClean="0"/>
              <a:t>7/25/2022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3C0B83-6EFC-46DD-851A-4E75645B0F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2467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850BD0-CD2F-4C9A-88D4-9C72FF05054D}" type="datetimeFigureOut">
              <a:rPr lang="en-US" smtClean="0"/>
              <a:t>7/25/2022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3C0B83-6EFC-46DD-851A-4E75645B0F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58543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850BD0-CD2F-4C9A-88D4-9C72FF05054D}" type="datetimeFigureOut">
              <a:rPr lang="en-US" smtClean="0"/>
              <a:t>7/25/2022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3C0B83-6EFC-46DD-851A-4E75645B0F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98276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850BD0-CD2F-4C9A-88D4-9C72FF05054D}" type="datetimeFigureOut">
              <a:rPr lang="en-US" smtClean="0"/>
              <a:t>7/25/2022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3C0B83-6EFC-46DD-851A-4E75645B0F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39752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850BD0-CD2F-4C9A-88D4-9C72FF05054D}" type="datetimeFigureOut">
              <a:rPr lang="en-US" smtClean="0"/>
              <a:t>7/25/2022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3C0B83-6EFC-46DD-851A-4E75645B0F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10564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850BD0-CD2F-4C9A-88D4-9C72FF05054D}" type="datetimeFigureOut">
              <a:rPr lang="en-US" smtClean="0"/>
              <a:t>7/25/2022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3C0B83-6EFC-46DD-851A-4E75645B0F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31288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850BD0-CD2F-4C9A-88D4-9C72FF05054D}" type="datetimeFigureOut">
              <a:rPr lang="en-US" smtClean="0"/>
              <a:t>7/25/2022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3C0B83-6EFC-46DD-851A-4E75645B0F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47073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850BD0-CD2F-4C9A-88D4-9C72FF05054D}" type="datetimeFigureOut">
              <a:rPr lang="en-US" smtClean="0"/>
              <a:t>7/25/2022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3C0B83-6EFC-46DD-851A-4E75645B0F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52413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hyperlink" Target="https://dvswitch.groups.io/g/allstarlink/wiki/9671" TargetMode="Externa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dvswitch.groups.io/g/Analog-Reflector/files/Analog_Reflector.pdf" TargetMode="External"/><Relationship Id="rId7" Type="http://schemas.openxmlformats.org/officeDocument/2006/relationships/hyperlink" Target="https://www.radioid.net/register" TargetMode="External"/><Relationship Id="rId2" Type="http://schemas.openxmlformats.org/officeDocument/2006/relationships/hyperlink" Target="https://dvswitch.groups.io/g/Analog-Reflector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news.brandmeister.network/configure-a-security-password-for-your-hotspots/" TargetMode="External"/><Relationship Id="rId5" Type="http://schemas.openxmlformats.org/officeDocument/2006/relationships/hyperlink" Target="https://dvswitch.groups.io/" TargetMode="External"/><Relationship Id="rId4" Type="http://schemas.openxmlformats.org/officeDocument/2006/relationships/hyperlink" Target="https://dvswitch.groups.io/g/allstarlink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dirty="0" smtClean="0"/>
              <a:t>Analog Reflector</a:t>
            </a:r>
            <a:endParaRPr lang="en-US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Installation and Basic Setup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48222949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Analog_Reflector</a:t>
            </a:r>
            <a:r>
              <a:rPr lang="en-US" dirty="0" smtClean="0"/>
              <a:t> Install and Setup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352550"/>
            <a:ext cx="10515600" cy="5343525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apt update</a:t>
            </a:r>
          </a:p>
          <a:p>
            <a:r>
              <a:rPr lang="en-US" dirty="0" smtClean="0"/>
              <a:t>apt upgrade</a:t>
            </a:r>
          </a:p>
          <a:p>
            <a:r>
              <a:rPr lang="en-US" dirty="0" smtClean="0"/>
              <a:t>apt install analog-reflector</a:t>
            </a:r>
          </a:p>
          <a:p>
            <a:r>
              <a:rPr lang="en-US" dirty="0" smtClean="0"/>
              <a:t>cd /opt/</a:t>
            </a:r>
            <a:r>
              <a:rPr lang="en-US" dirty="0" err="1" smtClean="0"/>
              <a:t>Analog_Reflector</a:t>
            </a:r>
            <a:r>
              <a:rPr lang="en-US" dirty="0" smtClean="0"/>
              <a:t> </a:t>
            </a:r>
          </a:p>
          <a:p>
            <a:r>
              <a:rPr lang="en-US" dirty="0" smtClean="0"/>
              <a:t>cd </a:t>
            </a:r>
            <a:r>
              <a:rPr lang="en-US" dirty="0" err="1" smtClean="0"/>
              <a:t>ssl</a:t>
            </a:r>
            <a:r>
              <a:rPr lang="en-US" dirty="0" smtClean="0"/>
              <a:t> </a:t>
            </a:r>
          </a:p>
          <a:p>
            <a:r>
              <a:rPr lang="en-US" dirty="0" smtClean="0"/>
              <a:t>./mkcerts.sh</a:t>
            </a:r>
          </a:p>
          <a:p>
            <a:r>
              <a:rPr lang="en-US" dirty="0" smtClean="0"/>
              <a:t> Once </a:t>
            </a:r>
            <a:r>
              <a:rPr lang="en-US" dirty="0" err="1" smtClean="0"/>
              <a:t>mkcert</a:t>
            </a:r>
            <a:r>
              <a:rPr lang="en-US" dirty="0" smtClean="0"/>
              <a:t> completes, you have a self signed certificate for your host</a:t>
            </a:r>
          </a:p>
          <a:p>
            <a:r>
              <a:rPr lang="en-US" dirty="0" smtClean="0"/>
              <a:t> cd /opt/</a:t>
            </a:r>
            <a:r>
              <a:rPr lang="en-US" dirty="0" err="1" smtClean="0"/>
              <a:t>Analog_Reflector</a:t>
            </a:r>
            <a:endParaRPr lang="en-US" dirty="0" smtClean="0"/>
          </a:p>
          <a:p>
            <a:r>
              <a:rPr lang="en-US" dirty="0" smtClean="0"/>
              <a:t>./</a:t>
            </a:r>
            <a:r>
              <a:rPr lang="en-US" dirty="0" err="1" smtClean="0"/>
              <a:t>Analog_Reflector</a:t>
            </a:r>
            <a:r>
              <a:rPr lang="en-US" dirty="0" smtClean="0"/>
              <a:t> user WG5EEK 3171240 317124003 password </a:t>
            </a:r>
            <a:r>
              <a:rPr lang="en-US" dirty="0" smtClean="0"/>
              <a:t>11</a:t>
            </a:r>
          </a:p>
          <a:p>
            <a:r>
              <a:rPr lang="en-US" dirty="0" err="1" smtClean="0"/>
              <a:t>systemctl</a:t>
            </a:r>
            <a:r>
              <a:rPr lang="en-US" dirty="0" smtClean="0"/>
              <a:t> enable </a:t>
            </a:r>
            <a:r>
              <a:rPr lang="en-US" dirty="0" err="1" smtClean="0"/>
              <a:t>analog_reflector</a:t>
            </a:r>
            <a:endParaRPr lang="en-US" dirty="0" smtClean="0"/>
          </a:p>
          <a:p>
            <a:r>
              <a:rPr lang="en-US" dirty="0" err="1" smtClean="0"/>
              <a:t>systemctl</a:t>
            </a:r>
            <a:r>
              <a:rPr lang="en-US" dirty="0" smtClean="0"/>
              <a:t> start </a:t>
            </a:r>
            <a:r>
              <a:rPr lang="en-US" dirty="0" err="1" smtClean="0"/>
              <a:t>analog_reflector</a:t>
            </a:r>
            <a:endParaRPr lang="en-US" dirty="0" smtClean="0"/>
          </a:p>
          <a:p>
            <a:r>
              <a:rPr lang="en-US" dirty="0" smtClean="0"/>
              <a:t>Point your browser at the server https://192.168.x.y and then </a:t>
            </a:r>
            <a:r>
              <a:rPr lang="en-US" dirty="0"/>
              <a:t>e</a:t>
            </a:r>
            <a:r>
              <a:rPr lang="en-US" dirty="0" smtClean="0"/>
              <a:t>nter your </a:t>
            </a:r>
            <a:r>
              <a:rPr lang="en-US" dirty="0" err="1" smtClean="0"/>
              <a:t>callsign</a:t>
            </a:r>
            <a:r>
              <a:rPr lang="en-US" dirty="0" smtClean="0"/>
              <a:t> and newly created password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879179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5153610" cy="603885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13906" y="0"/>
            <a:ext cx="615523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863669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91657" y="0"/>
            <a:ext cx="634198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784758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Analog_Reflector</a:t>
            </a:r>
            <a:r>
              <a:rPr lang="en-US" dirty="0" smtClean="0"/>
              <a:t> Bonus!  Bridge to </a:t>
            </a:r>
            <a:r>
              <a:rPr lang="en-US" dirty="0" err="1" smtClean="0"/>
              <a:t>AllstarLink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Add/Replace 1999 Node Stanza right after your current </a:t>
            </a:r>
            <a:r>
              <a:rPr lang="en-US" dirty="0" err="1" smtClean="0"/>
              <a:t>Allstarlink</a:t>
            </a:r>
            <a:r>
              <a:rPr lang="en-US" dirty="0" smtClean="0"/>
              <a:t> Node Stanza, example:  below [51010] in /</a:t>
            </a:r>
            <a:r>
              <a:rPr lang="en-US" dirty="0" err="1" smtClean="0"/>
              <a:t>etc</a:t>
            </a:r>
            <a:r>
              <a:rPr lang="en-US" dirty="0" smtClean="0"/>
              <a:t>/asterisk/</a:t>
            </a:r>
            <a:r>
              <a:rPr lang="en-US" dirty="0" err="1" smtClean="0"/>
              <a:t>rpt.conf</a:t>
            </a:r>
            <a:r>
              <a:rPr lang="en-US" dirty="0" smtClean="0"/>
              <a:t> </a:t>
            </a:r>
          </a:p>
          <a:p>
            <a:pPr lvl="1"/>
            <a:r>
              <a:rPr lang="en-US" dirty="0" smtClean="0">
                <a:hlinkClick r:id="rId2"/>
              </a:rPr>
              <a:t>https://dvswitch.groups.io/g/allstarlink/wiki/9671</a:t>
            </a:r>
            <a:r>
              <a:rPr lang="en-US" dirty="0" smtClean="0"/>
              <a:t>  </a:t>
            </a:r>
            <a:r>
              <a:rPr lang="en-US" dirty="0" smtClean="0">
                <a:sym typeface="Wingdings" panose="05000000000000000000" pitchFamily="2" charset="2"/>
              </a:rPr>
              <a:t>&lt;- Node Example</a:t>
            </a:r>
          </a:p>
          <a:p>
            <a:pPr marL="0" indent="0">
              <a:buNone/>
            </a:pPr>
            <a:r>
              <a:rPr lang="en-US" dirty="0" smtClean="0">
                <a:sym typeface="Wingdings" panose="05000000000000000000" pitchFamily="2" charset="2"/>
              </a:rPr>
              <a:t>	    </a:t>
            </a:r>
            <a:endParaRPr lang="en-US" dirty="0">
              <a:sym typeface="Wingdings" panose="05000000000000000000" pitchFamily="2" charset="2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57374" y="3185472"/>
            <a:ext cx="7229475" cy="34365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905434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19325" y="1107191"/>
            <a:ext cx="7259229" cy="5604125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905589" y="153084"/>
            <a:ext cx="7886699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err="1" smtClean="0">
                <a:sym typeface="Wingdings" panose="05000000000000000000" pitchFamily="2" charset="2"/>
              </a:rPr>
              <a:t>Doublecheck</a:t>
            </a:r>
            <a:r>
              <a:rPr lang="en-US" sz="2800" dirty="0" smtClean="0">
                <a:sym typeface="Wingdings" panose="05000000000000000000" pitchFamily="2" charset="2"/>
              </a:rPr>
              <a:t> your </a:t>
            </a:r>
            <a:r>
              <a:rPr lang="en-US" sz="2800" dirty="0" err="1" smtClean="0">
                <a:sym typeface="Wingdings" panose="05000000000000000000" pitchFamily="2" charset="2"/>
              </a:rPr>
              <a:t>manager.conf</a:t>
            </a:r>
            <a:r>
              <a:rPr lang="en-US" sz="2800" dirty="0" smtClean="0">
                <a:sym typeface="Wingdings" panose="05000000000000000000" pitchFamily="2" charset="2"/>
              </a:rPr>
              <a:t> password is setup in /</a:t>
            </a:r>
            <a:r>
              <a:rPr lang="en-US" sz="2800" dirty="0" err="1" smtClean="0">
                <a:sym typeface="Wingdings" panose="05000000000000000000" pitchFamily="2" charset="2"/>
              </a:rPr>
              <a:t>etc</a:t>
            </a:r>
            <a:r>
              <a:rPr lang="en-US" sz="2800" dirty="0" smtClean="0">
                <a:sym typeface="Wingdings" panose="05000000000000000000" pitchFamily="2" charset="2"/>
              </a:rPr>
              <a:t>/asterisk/</a:t>
            </a:r>
            <a:r>
              <a:rPr lang="en-US" sz="2800" dirty="0" err="1" smtClean="0">
                <a:sym typeface="Wingdings" panose="05000000000000000000" pitchFamily="2" charset="2"/>
              </a:rPr>
              <a:t>manager.conf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23803993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dirty="0" err="1" smtClean="0"/>
              <a:t>Analog_Relfector</a:t>
            </a:r>
            <a:r>
              <a:rPr lang="en-US" sz="3600" b="1" dirty="0" smtClean="0"/>
              <a:t> Bonus!  Bridge to </a:t>
            </a:r>
            <a:r>
              <a:rPr lang="en-US" sz="3600" b="1" dirty="0" err="1" smtClean="0"/>
              <a:t>AllstarLink</a:t>
            </a:r>
            <a:r>
              <a:rPr lang="en-US" sz="3600" b="1" dirty="0" smtClean="0"/>
              <a:t> cont.</a:t>
            </a:r>
            <a:endParaRPr lang="en-US" sz="36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ym typeface="Wingdings" panose="05000000000000000000" pitchFamily="2" charset="2"/>
              </a:rPr>
              <a:t>Enable USRP in </a:t>
            </a:r>
            <a:r>
              <a:rPr lang="en-US" dirty="0" err="1" smtClean="0">
                <a:sym typeface="Wingdings" panose="05000000000000000000" pitchFamily="2" charset="2"/>
              </a:rPr>
              <a:t>modules.conf</a:t>
            </a:r>
            <a:r>
              <a:rPr lang="en-US" dirty="0" smtClean="0">
                <a:sym typeface="Wingdings" panose="05000000000000000000" pitchFamily="2" charset="2"/>
              </a:rPr>
              <a:t> in /</a:t>
            </a:r>
            <a:r>
              <a:rPr lang="en-US" dirty="0" err="1" smtClean="0">
                <a:sym typeface="Wingdings" panose="05000000000000000000" pitchFamily="2" charset="2"/>
              </a:rPr>
              <a:t>etc</a:t>
            </a:r>
            <a:r>
              <a:rPr lang="en-US" dirty="0" smtClean="0">
                <a:sym typeface="Wingdings" panose="05000000000000000000" pitchFamily="2" charset="2"/>
              </a:rPr>
              <a:t>/asterisk/</a:t>
            </a:r>
            <a:r>
              <a:rPr lang="en-US" dirty="0" err="1" smtClean="0">
                <a:sym typeface="Wingdings" panose="05000000000000000000" pitchFamily="2" charset="2"/>
              </a:rPr>
              <a:t>modules.conf</a:t>
            </a:r>
            <a:endParaRPr lang="en-US" dirty="0" smtClean="0">
              <a:sym typeface="Wingdings" panose="05000000000000000000" pitchFamily="2" charset="2"/>
            </a:endParaRPr>
          </a:p>
          <a:p>
            <a:pPr lvl="1"/>
            <a:r>
              <a:rPr lang="en-US" dirty="0" smtClean="0">
                <a:sym typeface="Wingdings" panose="05000000000000000000" pitchFamily="2" charset="2"/>
              </a:rPr>
              <a:t>Change </a:t>
            </a:r>
            <a:r>
              <a:rPr lang="en-US" dirty="0" err="1" smtClean="0">
                <a:solidFill>
                  <a:srgbClr val="FF0000"/>
                </a:solidFill>
                <a:sym typeface="Wingdings" panose="05000000000000000000" pitchFamily="2" charset="2"/>
              </a:rPr>
              <a:t>noload</a:t>
            </a:r>
            <a:r>
              <a:rPr lang="en-US" dirty="0" smtClean="0">
                <a:solidFill>
                  <a:srgbClr val="FF0000"/>
                </a:solidFill>
                <a:sym typeface="Wingdings" panose="05000000000000000000" pitchFamily="2" charset="2"/>
              </a:rPr>
              <a:t> =&gt; chan_usrp.so </a:t>
            </a:r>
            <a:r>
              <a:rPr lang="en-US" dirty="0" smtClean="0">
                <a:sym typeface="Wingdings" panose="05000000000000000000" pitchFamily="2" charset="2"/>
              </a:rPr>
              <a:t>to </a:t>
            </a:r>
            <a:r>
              <a:rPr lang="en-US" dirty="0" smtClean="0">
                <a:solidFill>
                  <a:srgbClr val="FF0000"/>
                </a:solidFill>
                <a:sym typeface="Wingdings" panose="05000000000000000000" pitchFamily="2" charset="2"/>
              </a:rPr>
              <a:t>load =&gt; chan_usrp.so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90675" y="2791399"/>
            <a:ext cx="7943850" cy="35205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60294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dirty="0" err="1" smtClean="0"/>
              <a:t>Analog_Relfector</a:t>
            </a:r>
            <a:r>
              <a:rPr lang="en-US" sz="3600" b="1" dirty="0" smtClean="0"/>
              <a:t> Bonus!  Bridge to </a:t>
            </a:r>
            <a:r>
              <a:rPr lang="en-US" sz="3600" b="1" dirty="0" err="1" smtClean="0"/>
              <a:t>AllstarLink</a:t>
            </a:r>
            <a:r>
              <a:rPr lang="en-US" sz="3600" b="1" dirty="0" smtClean="0"/>
              <a:t> cont.</a:t>
            </a:r>
            <a:endParaRPr lang="en-US" sz="36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Configure </a:t>
            </a:r>
            <a:r>
              <a:rPr lang="en-US" dirty="0" err="1" smtClean="0"/>
              <a:t>Analog_Reflector.json</a:t>
            </a:r>
            <a:r>
              <a:rPr lang="en-US" dirty="0" smtClean="0"/>
              <a:t> in /opt/</a:t>
            </a:r>
            <a:r>
              <a:rPr lang="en-US" dirty="0" err="1" smtClean="0"/>
              <a:t>Analog_Reflector</a:t>
            </a:r>
            <a:r>
              <a:rPr lang="en-US" dirty="0" smtClean="0"/>
              <a:t>/</a:t>
            </a:r>
            <a:r>
              <a:rPr lang="en-US" dirty="0" err="1" smtClean="0"/>
              <a:t>Analog_Reflector.json</a:t>
            </a:r>
            <a:endParaRPr lang="en-US" dirty="0" smtClean="0"/>
          </a:p>
          <a:p>
            <a:r>
              <a:rPr lang="en-US" dirty="0" err="1" smtClean="0"/>
              <a:t>amiSecret</a:t>
            </a:r>
            <a:r>
              <a:rPr lang="en-US" dirty="0" smtClean="0"/>
              <a:t> is the password from </a:t>
            </a:r>
            <a:r>
              <a:rPr lang="en-US" dirty="0" err="1" smtClean="0"/>
              <a:t>manager.conf</a:t>
            </a:r>
            <a:r>
              <a:rPr lang="en-US" dirty="0" smtClean="0"/>
              <a:t> under [admin]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t="56834" b="30402"/>
          <a:stretch/>
        </p:blipFill>
        <p:spPr>
          <a:xfrm>
            <a:off x="247649" y="4762500"/>
            <a:ext cx="11752811" cy="647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979133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dirty="0" err="1" smtClean="0"/>
              <a:t>Analog_Relfector</a:t>
            </a:r>
            <a:r>
              <a:rPr lang="en-US" sz="3600" b="1" dirty="0" smtClean="0"/>
              <a:t> Bonus!  Bridge to </a:t>
            </a:r>
            <a:r>
              <a:rPr lang="en-US" sz="3600" b="1" dirty="0" err="1" smtClean="0"/>
              <a:t>AllstarLink</a:t>
            </a:r>
            <a:r>
              <a:rPr lang="en-US" sz="3600" b="1" dirty="0" smtClean="0"/>
              <a:t> cont.</a:t>
            </a:r>
            <a:endParaRPr lang="en-US" sz="36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You should be able to connect to node 1999 from your main node but if it doesn’t work, you will have to add some lines in </a:t>
            </a:r>
            <a:r>
              <a:rPr lang="en-US" dirty="0" err="1" smtClean="0"/>
              <a:t>extensions.conf</a:t>
            </a:r>
            <a:r>
              <a:rPr lang="en-US" dirty="0" smtClean="0"/>
              <a:t> in /</a:t>
            </a:r>
            <a:r>
              <a:rPr lang="en-US" dirty="0" err="1" smtClean="0"/>
              <a:t>etc</a:t>
            </a:r>
            <a:r>
              <a:rPr lang="en-US" dirty="0" smtClean="0"/>
              <a:t>/asterisk/</a:t>
            </a:r>
            <a:r>
              <a:rPr lang="en-US" dirty="0" err="1" smtClean="0"/>
              <a:t>extentions.conf</a:t>
            </a:r>
            <a:endParaRPr lang="en-US" dirty="0" smtClean="0"/>
          </a:p>
          <a:p>
            <a:endParaRPr lang="en-US" dirty="0"/>
          </a:p>
        </p:txBody>
      </p:sp>
      <p:pic>
        <p:nvPicPr>
          <p:cNvPr id="6" name="Content Placeholder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4291" y="3048000"/>
            <a:ext cx="9008304" cy="35479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095910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dirty="0" err="1" smtClean="0"/>
              <a:t>Analog_Relfector</a:t>
            </a:r>
            <a:r>
              <a:rPr lang="en-US" sz="3600" b="1" dirty="0" smtClean="0"/>
              <a:t> Bonus!  Bridge to </a:t>
            </a:r>
            <a:r>
              <a:rPr lang="en-US" sz="3600" b="1" dirty="0" err="1" smtClean="0"/>
              <a:t>AllstarLink</a:t>
            </a:r>
            <a:r>
              <a:rPr lang="en-US" sz="3600" b="1" dirty="0" smtClean="0"/>
              <a:t> Final</a:t>
            </a:r>
            <a:endParaRPr lang="en-US" sz="3600" b="1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You can either restart Asterisk in bash via astres.sh or via </a:t>
            </a:r>
            <a:r>
              <a:rPr lang="en-US" dirty="0" err="1" smtClean="0"/>
              <a:t>Supermon</a:t>
            </a:r>
            <a:r>
              <a:rPr lang="en-US" dirty="0" smtClean="0"/>
              <a:t> if setup and installed via the RESTART Button, or via the restart asterisk option in </a:t>
            </a:r>
            <a:r>
              <a:rPr lang="en-US" dirty="0" err="1" smtClean="0"/>
              <a:t>asl</a:t>
            </a:r>
            <a:r>
              <a:rPr lang="en-US" dirty="0" smtClean="0"/>
              <a:t>-menu, &gt; 9 System Diagnostics Menu, G Restart ASL Asterisk. </a:t>
            </a:r>
          </a:p>
          <a:p>
            <a:endParaRPr lang="en-US" dirty="0"/>
          </a:p>
          <a:p>
            <a:r>
              <a:rPr lang="en-US" dirty="0" smtClean="0"/>
              <a:t>You may just want to reboot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666633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Important Links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362075"/>
            <a:ext cx="10515600" cy="5200650"/>
          </a:xfrm>
        </p:spPr>
        <p:txBody>
          <a:bodyPr/>
          <a:lstStyle/>
          <a:p>
            <a:r>
              <a:rPr lang="en-US" dirty="0" smtClean="0">
                <a:hlinkClick r:id="rId2"/>
              </a:rPr>
              <a:t>https://dvswitch.groups.io/g/Analog-Reflector/</a:t>
            </a:r>
            <a:endParaRPr lang="en-US" dirty="0" smtClean="0"/>
          </a:p>
          <a:p>
            <a:r>
              <a:rPr lang="en-US" dirty="0" smtClean="0">
                <a:hlinkClick r:id="rId3"/>
              </a:rPr>
              <a:t>https://dvswitch.groups.io/g/Analog-Reflector/files/Analog_Reflector.pdf</a:t>
            </a:r>
            <a:endParaRPr lang="en-US" dirty="0" smtClean="0"/>
          </a:p>
          <a:p>
            <a:r>
              <a:rPr lang="en-US" dirty="0" smtClean="0">
                <a:hlinkClick r:id="rId4"/>
              </a:rPr>
              <a:t>https://dvswitch.groups.io/g/allstarlink</a:t>
            </a:r>
            <a:endParaRPr lang="en-US" dirty="0" smtClean="0"/>
          </a:p>
          <a:p>
            <a:r>
              <a:rPr lang="en-US" dirty="0" smtClean="0">
                <a:hlinkClick r:id="rId5"/>
              </a:rPr>
              <a:t>https://dvswitch.groups.io/</a:t>
            </a:r>
            <a:endParaRPr lang="en-US" dirty="0" smtClean="0"/>
          </a:p>
          <a:p>
            <a:r>
              <a:rPr lang="en-US" dirty="0" smtClean="0">
                <a:hlinkClick r:id="rId6"/>
              </a:rPr>
              <a:t>https://news.brandmeister.network/configure-a-security-password-for-your-hotspots/</a:t>
            </a:r>
            <a:endParaRPr lang="en-US" dirty="0" smtClean="0"/>
          </a:p>
          <a:p>
            <a:r>
              <a:rPr lang="en-US" dirty="0" smtClean="0">
                <a:hlinkClick r:id="rId7"/>
              </a:rPr>
              <a:t>https://www.radioid.net/register#</a:t>
            </a:r>
            <a:r>
              <a:rPr lang="en-US" dirty="0" smtClean="0"/>
              <a:t>!  &lt;-Get a DMR ID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12465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How to Install on existing </a:t>
            </a:r>
            <a:r>
              <a:rPr lang="en-US" b="1" dirty="0" err="1" smtClean="0"/>
              <a:t>Debian</a:t>
            </a:r>
            <a:r>
              <a:rPr lang="en-US" b="1" dirty="0" smtClean="0"/>
              <a:t> Based System (ARM, i386, and AMD64)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Prerequisites:  </a:t>
            </a:r>
            <a:r>
              <a:rPr lang="en-US" dirty="0" err="1" smtClean="0"/>
              <a:t>DVSwitch</a:t>
            </a:r>
            <a:endParaRPr lang="en-US" dirty="0" smtClean="0"/>
          </a:p>
          <a:p>
            <a:r>
              <a:rPr lang="en-US" dirty="0" smtClean="0"/>
              <a:t>Install the </a:t>
            </a:r>
            <a:r>
              <a:rPr lang="en-US" dirty="0" err="1" smtClean="0"/>
              <a:t>DVSwitch</a:t>
            </a:r>
            <a:r>
              <a:rPr lang="en-US" dirty="0" smtClean="0"/>
              <a:t> repository:</a:t>
            </a:r>
          </a:p>
          <a:p>
            <a:r>
              <a:rPr lang="en-US" dirty="0" smtClean="0"/>
              <a:t>As root</a:t>
            </a:r>
          </a:p>
          <a:p>
            <a:pPr lvl="1"/>
            <a:r>
              <a:rPr lang="en-US" dirty="0" smtClean="0"/>
              <a:t>cd /</a:t>
            </a:r>
            <a:r>
              <a:rPr lang="en-US" dirty="0" err="1" smtClean="0"/>
              <a:t>tmp</a:t>
            </a:r>
            <a:endParaRPr lang="en-US" dirty="0" smtClean="0"/>
          </a:p>
          <a:p>
            <a:pPr lvl="1"/>
            <a:r>
              <a:rPr lang="en-US" dirty="0" err="1" smtClean="0"/>
              <a:t>wget</a:t>
            </a:r>
            <a:r>
              <a:rPr lang="en-US" dirty="0" smtClean="0"/>
              <a:t> </a:t>
            </a:r>
            <a:r>
              <a:rPr lang="en-US" dirty="0"/>
              <a:t>http://dvswitch.org/bustersudo </a:t>
            </a:r>
            <a:r>
              <a:rPr lang="en-US" dirty="0" err="1"/>
              <a:t>chmod</a:t>
            </a:r>
            <a:r>
              <a:rPr lang="en-US" dirty="0"/>
              <a:t> +x buster</a:t>
            </a:r>
          </a:p>
          <a:p>
            <a:pPr lvl="1"/>
            <a:r>
              <a:rPr lang="en-US" dirty="0" err="1" smtClean="0"/>
              <a:t>sudo</a:t>
            </a:r>
            <a:r>
              <a:rPr lang="en-US" dirty="0" smtClean="0"/>
              <a:t> </a:t>
            </a:r>
            <a:r>
              <a:rPr lang="en-US" dirty="0"/>
              <a:t>./buster</a:t>
            </a:r>
          </a:p>
          <a:p>
            <a:pPr lvl="1"/>
            <a:r>
              <a:rPr lang="en-US" dirty="0" err="1" smtClean="0"/>
              <a:t>sudo</a:t>
            </a:r>
            <a:r>
              <a:rPr lang="en-US" dirty="0" smtClean="0"/>
              <a:t> </a:t>
            </a:r>
            <a:r>
              <a:rPr lang="en-US" dirty="0"/>
              <a:t>apt-get update</a:t>
            </a:r>
          </a:p>
          <a:p>
            <a:pPr lvl="1"/>
            <a:r>
              <a:rPr lang="en-US" dirty="0" err="1" smtClean="0"/>
              <a:t>sudo</a:t>
            </a:r>
            <a:r>
              <a:rPr lang="en-US" dirty="0" smtClean="0"/>
              <a:t> </a:t>
            </a:r>
            <a:r>
              <a:rPr lang="en-US" dirty="0"/>
              <a:t>apt-get install </a:t>
            </a:r>
            <a:r>
              <a:rPr lang="en-US" dirty="0" err="1"/>
              <a:t>dvswitch</a:t>
            </a:r>
            <a:r>
              <a:rPr lang="en-US" dirty="0"/>
              <a:t>-server</a:t>
            </a:r>
          </a:p>
        </p:txBody>
      </p:sp>
    </p:spTree>
    <p:extLst>
      <p:ext uri="{BB962C8B-B14F-4D97-AF65-F5344CB8AC3E}">
        <p14:creationId xmlns:p14="http://schemas.microsoft.com/office/powerpoint/2010/main" val="21127283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Configure Newly Installed </a:t>
            </a:r>
            <a:r>
              <a:rPr lang="en-US" b="1" dirty="0" err="1" smtClean="0"/>
              <a:t>DVSwitch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Setup </a:t>
            </a:r>
            <a:r>
              <a:rPr lang="en-US" dirty="0" err="1" smtClean="0"/>
              <a:t>MMDVM_Bridge</a:t>
            </a:r>
            <a:endParaRPr lang="en-US" dirty="0" smtClean="0"/>
          </a:p>
          <a:p>
            <a:pPr lvl="1"/>
            <a:r>
              <a:rPr lang="en-US" dirty="0" smtClean="0"/>
              <a:t>Open MMDVM_Bridge.ini in your favorite text editor either via </a:t>
            </a:r>
            <a:r>
              <a:rPr lang="en-US" dirty="0" err="1" smtClean="0"/>
              <a:t>ssh</a:t>
            </a:r>
            <a:r>
              <a:rPr lang="en-US" dirty="0" smtClean="0"/>
              <a:t> or if you are like me, I prefer to use WINSCP and then open in Notepad++</a:t>
            </a:r>
          </a:p>
          <a:p>
            <a:pPr lvl="1"/>
            <a:r>
              <a:rPr lang="en-US" dirty="0" smtClean="0"/>
              <a:t>Located in /opt/</a:t>
            </a:r>
            <a:r>
              <a:rPr lang="en-US" dirty="0" err="1" smtClean="0"/>
              <a:t>MMDVM_Bridge</a:t>
            </a:r>
            <a:r>
              <a:rPr lang="en-US" dirty="0" smtClean="0"/>
              <a:t>/</a:t>
            </a:r>
          </a:p>
          <a:p>
            <a:pPr lvl="1"/>
            <a:r>
              <a:rPr lang="en-US" dirty="0" smtClean="0"/>
              <a:t>Set DMR ID +2Digit number  ex: 123456701  USE YOUR OWN</a:t>
            </a:r>
          </a:p>
          <a:p>
            <a:pPr lvl="1"/>
            <a:r>
              <a:rPr lang="en-US" dirty="0" smtClean="0"/>
              <a:t>Make sure both frequencies are identical as shown</a:t>
            </a:r>
          </a:p>
          <a:p>
            <a:pPr lvl="1"/>
            <a:r>
              <a:rPr lang="en-US" dirty="0" smtClean="0"/>
              <a:t>[DMR Network] Stanza has a password, I am on </a:t>
            </a:r>
            <a:r>
              <a:rPr lang="en-US" dirty="0" err="1" smtClean="0"/>
              <a:t>Brandmeister</a:t>
            </a:r>
            <a:r>
              <a:rPr lang="en-US" dirty="0" smtClean="0"/>
              <a:t> mostly so if that’s the case, use your Self-Care </a:t>
            </a:r>
            <a:r>
              <a:rPr lang="en-US" dirty="0" err="1" smtClean="0"/>
              <a:t>Hostpot</a:t>
            </a:r>
            <a:r>
              <a:rPr lang="en-US" dirty="0" smtClean="0"/>
              <a:t> password.</a:t>
            </a:r>
          </a:p>
        </p:txBody>
      </p:sp>
    </p:spTree>
    <p:extLst>
      <p:ext uri="{BB962C8B-B14F-4D97-AF65-F5344CB8AC3E}">
        <p14:creationId xmlns:p14="http://schemas.microsoft.com/office/powerpoint/2010/main" val="338669951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04696" y="0"/>
            <a:ext cx="898260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04256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04925" y="4191000"/>
            <a:ext cx="8248650" cy="23241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116006" y="4410075"/>
            <a:ext cx="26264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Brandmeister</a:t>
            </a:r>
            <a:r>
              <a:rPr lang="en-US" dirty="0" smtClean="0"/>
              <a:t> USA Servers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2875" y="198576"/>
            <a:ext cx="11833693" cy="35256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777004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Configure Newly Installed </a:t>
            </a:r>
            <a:r>
              <a:rPr lang="en-US" dirty="0" err="1" smtClean="0"/>
              <a:t>DVSwitch</a:t>
            </a:r>
            <a:r>
              <a:rPr lang="en-US" dirty="0" smtClean="0"/>
              <a:t> cont.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Setup </a:t>
            </a:r>
            <a:r>
              <a:rPr lang="en-US" dirty="0" err="1" smtClean="0"/>
              <a:t>Analog_Bridge</a:t>
            </a:r>
            <a:endParaRPr lang="en-US" dirty="0" smtClean="0"/>
          </a:p>
          <a:p>
            <a:pPr lvl="1"/>
            <a:r>
              <a:rPr lang="en-US" dirty="0" smtClean="0"/>
              <a:t>Open Analog_Bridge.ini </a:t>
            </a:r>
          </a:p>
          <a:p>
            <a:pPr lvl="1"/>
            <a:r>
              <a:rPr lang="en-US" dirty="0" smtClean="0"/>
              <a:t>Located in /opt/</a:t>
            </a:r>
            <a:r>
              <a:rPr lang="en-US" dirty="0" err="1" smtClean="0"/>
              <a:t>Analog_Bridge</a:t>
            </a:r>
            <a:r>
              <a:rPr lang="en-US" dirty="0" smtClean="0"/>
              <a:t>/</a:t>
            </a:r>
          </a:p>
          <a:p>
            <a:pPr lvl="1"/>
            <a:r>
              <a:rPr lang="en-US" dirty="0" smtClean="0"/>
              <a:t>Set DMR ID and DMRID +2Digit </a:t>
            </a:r>
            <a:r>
              <a:rPr lang="en-US" dirty="0"/>
              <a:t>n</a:t>
            </a:r>
            <a:r>
              <a:rPr lang="en-US" dirty="0" smtClean="0"/>
              <a:t>umber </a:t>
            </a:r>
            <a:r>
              <a:rPr lang="en-US" dirty="0" smtClean="0"/>
              <a:t>ex: 1234567 123456701  USE YOUR OWN </a:t>
            </a:r>
          </a:p>
          <a:p>
            <a:pPr lvl="1"/>
            <a:r>
              <a:rPr lang="en-US" dirty="0" smtClean="0"/>
              <a:t>This assumes you do not have a USB AMBE3000 Stick or Server so check the other highlighted areas.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872219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10249"/>
            <a:ext cx="12192000" cy="66375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170386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488705"/>
            <a:ext cx="12192000" cy="38805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10702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Configure Newly Installed </a:t>
            </a:r>
            <a:r>
              <a:rPr lang="en-US" b="1" dirty="0" err="1" smtClean="0"/>
              <a:t>DVSwitch</a:t>
            </a:r>
            <a:r>
              <a:rPr lang="en-US" b="1" dirty="0"/>
              <a:t> </a:t>
            </a:r>
            <a:r>
              <a:rPr lang="en-US" b="1" dirty="0" smtClean="0"/>
              <a:t>Final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Run these commands</a:t>
            </a:r>
          </a:p>
          <a:p>
            <a:pPr lvl="1"/>
            <a:r>
              <a:rPr lang="en-US" dirty="0" err="1" smtClean="0"/>
              <a:t>systemctl</a:t>
            </a:r>
            <a:r>
              <a:rPr lang="en-US" dirty="0" smtClean="0"/>
              <a:t> enable </a:t>
            </a:r>
            <a:r>
              <a:rPr lang="en-US" dirty="0" err="1" smtClean="0"/>
              <a:t>mmdvm_bridge</a:t>
            </a:r>
            <a:endParaRPr lang="en-US" dirty="0" smtClean="0"/>
          </a:p>
          <a:p>
            <a:pPr lvl="1"/>
            <a:r>
              <a:rPr lang="en-US" dirty="0" err="1" smtClean="0"/>
              <a:t>systemctl</a:t>
            </a:r>
            <a:r>
              <a:rPr lang="en-US" dirty="0" smtClean="0"/>
              <a:t> start </a:t>
            </a:r>
            <a:r>
              <a:rPr lang="en-US" dirty="0" err="1" smtClean="0"/>
              <a:t>mmdvm_bridge</a:t>
            </a:r>
            <a:endParaRPr lang="en-US" dirty="0" smtClean="0"/>
          </a:p>
          <a:p>
            <a:pPr lvl="1"/>
            <a:r>
              <a:rPr lang="en-US" dirty="0" err="1"/>
              <a:t>s</a:t>
            </a:r>
            <a:r>
              <a:rPr lang="en-US" dirty="0" err="1" smtClean="0"/>
              <a:t>ystemctl</a:t>
            </a:r>
            <a:r>
              <a:rPr lang="en-US" dirty="0" smtClean="0"/>
              <a:t> enable </a:t>
            </a:r>
            <a:r>
              <a:rPr lang="en-US" dirty="0" err="1" smtClean="0"/>
              <a:t>analog_bridge</a:t>
            </a:r>
            <a:endParaRPr lang="en-US" dirty="0" smtClean="0"/>
          </a:p>
          <a:p>
            <a:pPr lvl="1"/>
            <a:r>
              <a:rPr lang="en-US" dirty="0" err="1"/>
              <a:t>s</a:t>
            </a:r>
            <a:r>
              <a:rPr lang="en-US" dirty="0" err="1" smtClean="0"/>
              <a:t>ystemctl</a:t>
            </a:r>
            <a:r>
              <a:rPr lang="en-US" dirty="0" smtClean="0"/>
              <a:t> start </a:t>
            </a:r>
            <a:r>
              <a:rPr lang="en-US" dirty="0" err="1" smtClean="0"/>
              <a:t>analog_bridge</a:t>
            </a:r>
            <a:endParaRPr lang="en-US" dirty="0" smtClean="0"/>
          </a:p>
          <a:p>
            <a:pPr lvl="1"/>
            <a:r>
              <a:rPr lang="en-US" dirty="0" err="1"/>
              <a:t>s</a:t>
            </a:r>
            <a:r>
              <a:rPr lang="en-US" dirty="0" err="1" smtClean="0"/>
              <a:t>ystemctl</a:t>
            </a:r>
            <a:r>
              <a:rPr lang="en-US" dirty="0" smtClean="0"/>
              <a:t> enable md380-emu</a:t>
            </a:r>
          </a:p>
          <a:p>
            <a:pPr lvl="1"/>
            <a:r>
              <a:rPr lang="en-US" dirty="0" err="1"/>
              <a:t>s</a:t>
            </a:r>
            <a:r>
              <a:rPr lang="en-US" dirty="0" err="1" smtClean="0"/>
              <a:t>ystemctl</a:t>
            </a:r>
            <a:r>
              <a:rPr lang="en-US" dirty="0" smtClean="0"/>
              <a:t> start md380-emu</a:t>
            </a:r>
          </a:p>
          <a:p>
            <a:pPr lvl="1"/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43589" y="4666399"/>
            <a:ext cx="5062537" cy="123592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43588" y="1566084"/>
            <a:ext cx="5062538" cy="126760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43588" y="3008119"/>
            <a:ext cx="5062538" cy="14838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144689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178</TotalTime>
  <Words>494</Words>
  <Application>Microsoft Office PowerPoint</Application>
  <PresentationFormat>Widescreen</PresentationFormat>
  <Paragraphs>70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4" baseType="lpstr">
      <vt:lpstr>Arial</vt:lpstr>
      <vt:lpstr>Calibri</vt:lpstr>
      <vt:lpstr>Calibri Light</vt:lpstr>
      <vt:lpstr>Wingdings</vt:lpstr>
      <vt:lpstr>Office Theme</vt:lpstr>
      <vt:lpstr>Analog Reflector</vt:lpstr>
      <vt:lpstr>How to Install on existing Debian Based System (ARM, i386, and AMD64)</vt:lpstr>
      <vt:lpstr>Configure Newly Installed DVSwitch</vt:lpstr>
      <vt:lpstr>PowerPoint Presentation</vt:lpstr>
      <vt:lpstr>PowerPoint Presentation</vt:lpstr>
      <vt:lpstr>Configure Newly Installed DVSwitch cont.</vt:lpstr>
      <vt:lpstr>PowerPoint Presentation</vt:lpstr>
      <vt:lpstr>PowerPoint Presentation</vt:lpstr>
      <vt:lpstr>Configure Newly Installed DVSwitch Final</vt:lpstr>
      <vt:lpstr>Analog_Reflector Install and Setup</vt:lpstr>
      <vt:lpstr>PowerPoint Presentation</vt:lpstr>
      <vt:lpstr>PowerPoint Presentation</vt:lpstr>
      <vt:lpstr>Analog_Reflector Bonus!  Bridge to AllstarLink</vt:lpstr>
      <vt:lpstr>PowerPoint Presentation</vt:lpstr>
      <vt:lpstr>Analog_Relfector Bonus!  Bridge to AllstarLink cont.</vt:lpstr>
      <vt:lpstr>Analog_Relfector Bonus!  Bridge to AllstarLink cont.</vt:lpstr>
      <vt:lpstr>Analog_Relfector Bonus!  Bridge to AllstarLink cont.</vt:lpstr>
      <vt:lpstr>Analog_Relfector Bonus!  Bridge to AllstarLink Final</vt:lpstr>
      <vt:lpstr>Important Links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Analog Reflector</dc:title>
  <dc:creator>Michael Webb</dc:creator>
  <cp:lastModifiedBy>Michael Webb</cp:lastModifiedBy>
  <cp:revision>13</cp:revision>
  <dcterms:created xsi:type="dcterms:W3CDTF">2022-07-25T22:41:27Z</dcterms:created>
  <dcterms:modified xsi:type="dcterms:W3CDTF">2022-07-26T01:40:16Z</dcterms:modified>
</cp:coreProperties>
</file>